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Montserrat" charset="1" panose="000005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130455" y="6973137"/>
            <a:ext cx="6027089" cy="2732280"/>
          </a:xfrm>
          <a:custGeom>
            <a:avLst/>
            <a:gdLst/>
            <a:ahLst/>
            <a:cxnLst/>
            <a:rect r="r" b="b" t="t" l="l"/>
            <a:pathLst>
              <a:path h="2732280" w="6027089">
                <a:moveTo>
                  <a:pt x="0" y="0"/>
                </a:moveTo>
                <a:lnTo>
                  <a:pt x="6027090" y="0"/>
                </a:lnTo>
                <a:lnTo>
                  <a:pt x="6027090" y="2732280"/>
                </a:lnTo>
                <a:lnTo>
                  <a:pt x="0" y="27322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4156045" y="1387743"/>
            <a:ext cx="9975909" cy="3084219"/>
          </a:xfrm>
          <a:custGeom>
            <a:avLst/>
            <a:gdLst/>
            <a:ahLst/>
            <a:cxnLst/>
            <a:rect r="r" b="b" t="t" l="l"/>
            <a:pathLst>
              <a:path h="3084219" w="9975909">
                <a:moveTo>
                  <a:pt x="0" y="0"/>
                </a:moveTo>
                <a:lnTo>
                  <a:pt x="9975910" y="0"/>
                </a:lnTo>
                <a:lnTo>
                  <a:pt x="9975910" y="3084219"/>
                </a:lnTo>
                <a:lnTo>
                  <a:pt x="0" y="308421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3332733" y="400050"/>
            <a:ext cx="11622535" cy="621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30"/>
              </a:lnSpc>
            </a:pPr>
            <a:r>
              <a:rPr lang="en-US" sz="3664" spc="289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THIS PROGRAM IS MADE POSSIBLE BY: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3744389" y="4966978"/>
            <a:ext cx="10799222" cy="15489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2940" spc="232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Humanities Iowa is one of 56 state and jurisdictional humanities councils supported by the National Endowment for the Humanities.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DAHEzJwP6t4</dc:identifier>
  <dcterms:modified xsi:type="dcterms:W3CDTF">2011-08-01T06:04:30Z</dcterms:modified>
  <cp:revision>1</cp:revision>
  <dc:title>Humanities Iowa Slide</dc:title>
</cp:coreProperties>
</file>